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4" r:id="rId8"/>
    <p:sldId id="263" r:id="rId9"/>
    <p:sldId id="265" r:id="rId10"/>
    <p:sldId id="267" r:id="rId11"/>
    <p:sldId id="276" r:id="rId12"/>
    <p:sldId id="262" r:id="rId13"/>
    <p:sldId id="268" r:id="rId14"/>
    <p:sldId id="269" r:id="rId15"/>
    <p:sldId id="277" r:id="rId16"/>
    <p:sldId id="278" r:id="rId17"/>
    <p:sldId id="280" r:id="rId18"/>
    <p:sldId id="281" r:id="rId19"/>
    <p:sldId id="285" r:id="rId20"/>
    <p:sldId id="283" r:id="rId21"/>
    <p:sldId id="288" r:id="rId22"/>
    <p:sldId id="284" r:id="rId23"/>
    <p:sldId id="290" r:id="rId24"/>
    <p:sldId id="289" r:id="rId25"/>
    <p:sldId id="282" r:id="rId26"/>
    <p:sldId id="291" r:id="rId27"/>
    <p:sldId id="300" r:id="rId28"/>
    <p:sldId id="292" r:id="rId29"/>
    <p:sldId id="271" r:id="rId30"/>
    <p:sldId id="293" r:id="rId31"/>
    <p:sldId id="298" r:id="rId32"/>
    <p:sldId id="297" r:id="rId33"/>
    <p:sldId id="299" r:id="rId34"/>
    <p:sldId id="294" r:id="rId35"/>
    <p:sldId id="296" r:id="rId36"/>
    <p:sldId id="270" r:id="rId37"/>
    <p:sldId id="295" r:id="rId38"/>
    <p:sldId id="27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FA68"/>
    <a:srgbClr val="448B91"/>
    <a:srgbClr val="BAC48E"/>
    <a:srgbClr val="C2D181"/>
    <a:srgbClr val="B1789C"/>
    <a:srgbClr val="B5BD95"/>
    <a:srgbClr val="B1B69C"/>
    <a:srgbClr val="BFCC86"/>
    <a:srgbClr val="080804"/>
    <a:srgbClr val="F774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84" autoAdjust="0"/>
    <p:restoredTop sz="91822" autoAdjust="0"/>
  </p:normalViewPr>
  <p:slideViewPr>
    <p:cSldViewPr snapToGrid="0">
      <p:cViewPr varScale="1">
        <p:scale>
          <a:sx n="74" d="100"/>
          <a:sy n="74" d="100"/>
        </p:scale>
        <p:origin x="60" y="2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12/25/2021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4053282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12/25/2021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5.jpeg"/><Relationship Id="rId2" Type="http://schemas.openxmlformats.org/officeDocument/2006/relationships/tags" Target="../tags/tag3.xml"/><Relationship Id="rId1" Type="http://schemas.openxmlformats.org/officeDocument/2006/relationships/video" Target="https://www.youtube.com/embed/WU0gvPcc3jQ?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video" Target="https://www.youtube.com/embed/WU0gvPcc3jQ?feature=oembed" TargetMode="External"/><Relationship Id="rId5" Type="http://schemas.openxmlformats.org/officeDocument/2006/relationships/image" Target="../media/image25.jpeg"/><Relationship Id="rId4" Type="http://schemas.openxmlformats.org/officeDocument/2006/relationships/image" Target="../media/image15.gif"/></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7468380"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7468381"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7"/>
          <a:stretch>
            <a:fillRect/>
          </a:stretch>
        </p:blipFill>
        <p:spPr>
          <a:xfrm>
            <a:off x="2382071" y="1822189"/>
            <a:ext cx="7120132" cy="40228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985;p84">
            <a:extLst>
              <a:ext uri="{FF2B5EF4-FFF2-40B4-BE49-F238E27FC236}">
                <a16:creationId xmlns:a16="http://schemas.microsoft.com/office/drawing/2014/main" id="{ED011C6E-AC16-4235-B186-AFBAE28702C0}"/>
              </a:ext>
            </a:extLst>
          </p:cNvPr>
          <p:cNvSpPr/>
          <p:nvPr/>
        </p:nvSpPr>
        <p:spPr>
          <a:xfrm>
            <a:off x="6343428" y="3688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3"/>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7447475" y="6134757"/>
            <a:ext cx="3504677"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4801</TotalTime>
  <Words>1400</Words>
  <Application>Microsoft Office PowerPoint</Application>
  <PresentationFormat>Widescreen</PresentationFormat>
  <Paragraphs>300</Paragraphs>
  <Slides>38</Slides>
  <Notes>22</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422</cp:revision>
  <dcterms:created xsi:type="dcterms:W3CDTF">2021-12-20T17:41:23Z</dcterms:created>
  <dcterms:modified xsi:type="dcterms:W3CDTF">2021-12-25T10:09:39Z</dcterms:modified>
</cp:coreProperties>
</file>